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animáció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Az animáció viszonylag fiatal műfaj, hiszen a mozgókép kialakulásával egy időben, azaz a </a:t>
            </a:r>
            <a:r>
              <a:rPr lang="hu-HU" dirty="0" smtClean="0"/>
              <a:t>XIX. </a:t>
            </a:r>
            <a:r>
              <a:rPr lang="hu-HU" dirty="0"/>
              <a:t>század végén jelent meg.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8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2" y="1334278"/>
            <a:ext cx="7301455" cy="52642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243806" y="1119674"/>
            <a:ext cx="4693296" cy="3079102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9820" y="961053"/>
            <a:ext cx="209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 tagjainak mozgatása</a:t>
            </a:r>
          </a:p>
        </p:txBody>
      </p:sp>
    </p:spTree>
    <p:extLst>
      <p:ext uri="{BB962C8B-B14F-4D97-AF65-F5344CB8AC3E}">
        <p14:creationId xmlns:p14="http://schemas.microsoft.com/office/powerpoint/2010/main" val="401200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2" y="1334278"/>
            <a:ext cx="7301455" cy="5264219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1635724" y="1376552"/>
            <a:ext cx="8124096" cy="4557717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9820" y="961053"/>
            <a:ext cx="209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képkocka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beszurása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55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2" y="1334278"/>
            <a:ext cx="7301455" cy="52642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729031" y="1284218"/>
            <a:ext cx="8030789" cy="690464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9820" y="961053"/>
            <a:ext cx="209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Képkockák száma</a:t>
            </a:r>
          </a:p>
        </p:txBody>
      </p:sp>
    </p:spTree>
    <p:extLst>
      <p:ext uri="{BB962C8B-B14F-4D97-AF65-F5344CB8AC3E}">
        <p14:creationId xmlns:p14="http://schemas.microsoft.com/office/powerpoint/2010/main" val="224361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2" y="1334278"/>
            <a:ext cx="7301455" cy="5264219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1589072" y="1376552"/>
            <a:ext cx="8170748" cy="1484538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9820" y="961053"/>
            <a:ext cx="209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animáció lejátszása</a:t>
            </a:r>
          </a:p>
        </p:txBody>
      </p:sp>
    </p:spTree>
    <p:extLst>
      <p:ext uri="{BB962C8B-B14F-4D97-AF65-F5344CB8AC3E}">
        <p14:creationId xmlns:p14="http://schemas.microsoft.com/office/powerpoint/2010/main" val="162446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2" y="1334278"/>
            <a:ext cx="7301455" cy="52642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813007" y="1418253"/>
            <a:ext cx="7946813" cy="2548134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9820" y="961053"/>
            <a:ext cx="209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figura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beszurása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35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12" y="1362269"/>
            <a:ext cx="8051922" cy="517110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8556172" y="1561218"/>
            <a:ext cx="1203648" cy="286243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9820" y="961053"/>
            <a:ext cx="209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elkészült képsorozatok </a:t>
            </a:r>
          </a:p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animóció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807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59820" y="961053"/>
            <a:ext cx="20993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Fájl menü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animázió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Megnyítás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Mentés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Menés mint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Exportálás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Kilépés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59436"/>
              </p:ext>
            </p:extLst>
          </p:nvPr>
        </p:nvGraphicFramePr>
        <p:xfrm>
          <a:off x="1097125" y="1800808"/>
          <a:ext cx="6968288" cy="463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13104720" imgH="8723520" progId="">
                  <p:embed/>
                </p:oleObj>
              </mc:Choice>
              <mc:Fallback>
                <p:oleObj r:id="rId3" imgW="13104720" imgH="8723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7125" y="1800808"/>
                        <a:ext cx="6968288" cy="4638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239347" y="1422718"/>
            <a:ext cx="7520473" cy="1665715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9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animáció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elnevezés</a:t>
            </a:r>
            <a:r>
              <a:rPr lang="en-US" dirty="0"/>
              <a:t> a </a:t>
            </a:r>
            <a:r>
              <a:rPr lang="en-US" dirty="0" err="1"/>
              <a:t>latin</a:t>
            </a:r>
            <a:r>
              <a:rPr lang="en-US" dirty="0"/>
              <a:t> anima (</a:t>
            </a:r>
            <a:r>
              <a:rPr lang="en-US" dirty="0" err="1"/>
              <a:t>lélek</a:t>
            </a:r>
            <a:r>
              <a:rPr lang="en-US" dirty="0"/>
              <a:t>),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animare</a:t>
            </a:r>
            <a:r>
              <a:rPr lang="en-US" dirty="0"/>
              <a:t> (</a:t>
            </a:r>
            <a:r>
              <a:rPr lang="en-US" dirty="0" err="1"/>
              <a:t>életre</a:t>
            </a:r>
            <a:r>
              <a:rPr lang="en-US" dirty="0"/>
              <a:t> </a:t>
            </a:r>
            <a:r>
              <a:rPr lang="en-US" dirty="0" err="1"/>
              <a:t>kelteni</a:t>
            </a:r>
            <a:r>
              <a:rPr lang="en-US" dirty="0"/>
              <a:t>) </a:t>
            </a:r>
            <a:r>
              <a:rPr lang="en-US" dirty="0" err="1"/>
              <a:t>kifejezésekből</a:t>
            </a:r>
            <a:r>
              <a:rPr lang="en-US" dirty="0"/>
              <a:t> </a:t>
            </a:r>
            <a:r>
              <a:rPr lang="en-US" dirty="0" err="1"/>
              <a:t>ered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25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Történet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Mozgó</a:t>
            </a:r>
            <a:r>
              <a:rPr lang="en-US" dirty="0"/>
              <a:t> </a:t>
            </a:r>
            <a:r>
              <a:rPr lang="en-US" dirty="0" err="1"/>
              <a:t>jelenségek</a:t>
            </a:r>
            <a:r>
              <a:rPr lang="en-US" dirty="0"/>
              <a:t> </a:t>
            </a:r>
            <a:r>
              <a:rPr lang="en-US" dirty="0" err="1"/>
              <a:t>állóképekkel</a:t>
            </a:r>
            <a:r>
              <a:rPr lang="en-US" dirty="0"/>
              <a:t> </a:t>
            </a:r>
            <a:r>
              <a:rPr lang="en-US" dirty="0" err="1"/>
              <a:t>történő</a:t>
            </a:r>
            <a:r>
              <a:rPr lang="en-US" dirty="0"/>
              <a:t> </a:t>
            </a:r>
            <a:r>
              <a:rPr lang="en-US" dirty="0" err="1"/>
              <a:t>rögzítésének</a:t>
            </a:r>
            <a:r>
              <a:rPr lang="en-US" dirty="0"/>
              <a:t> korai </a:t>
            </a:r>
            <a:r>
              <a:rPr lang="en-US" dirty="0" err="1"/>
              <a:t>próbálkozásaira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őskőkori</a:t>
            </a:r>
            <a:r>
              <a:rPr lang="en-US" dirty="0"/>
              <a:t> </a:t>
            </a:r>
            <a:r>
              <a:rPr lang="en-US" dirty="0" err="1"/>
              <a:t>barlangrajzokon</a:t>
            </a:r>
            <a:r>
              <a:rPr lang="en-US" dirty="0"/>
              <a:t> is </a:t>
            </a:r>
            <a:r>
              <a:rPr lang="en-US" dirty="0" err="1"/>
              <a:t>találhatunk</a:t>
            </a:r>
            <a:r>
              <a:rPr lang="en-US" dirty="0"/>
              <a:t> </a:t>
            </a:r>
            <a:r>
              <a:rPr lang="en-US" dirty="0" err="1"/>
              <a:t>példákat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dirty="0" err="1"/>
              <a:t>állatok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egymást</a:t>
            </a:r>
            <a:r>
              <a:rPr lang="en-US" dirty="0"/>
              <a:t> </a:t>
            </a:r>
            <a:r>
              <a:rPr lang="en-US" dirty="0" err="1"/>
              <a:t>átfedő</a:t>
            </a:r>
            <a:r>
              <a:rPr lang="en-US" dirty="0"/>
              <a:t> </a:t>
            </a:r>
            <a:r>
              <a:rPr lang="en-US" dirty="0" err="1"/>
              <a:t>lábbal</a:t>
            </a:r>
            <a:r>
              <a:rPr lang="en-US" dirty="0"/>
              <a:t> </a:t>
            </a:r>
            <a:r>
              <a:rPr lang="en-US" dirty="0" err="1"/>
              <a:t>ábrázoltak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52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Történet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rajzfilmet</a:t>
            </a:r>
            <a:r>
              <a:rPr lang="en-US" dirty="0"/>
              <a:t> a </a:t>
            </a:r>
            <a:r>
              <a:rPr lang="en-US" dirty="0" err="1"/>
              <a:t>francia</a:t>
            </a:r>
            <a:r>
              <a:rPr lang="en-US" dirty="0"/>
              <a:t> </a:t>
            </a:r>
            <a:r>
              <a:rPr lang="en-US" dirty="0" err="1"/>
              <a:t>Émile</a:t>
            </a:r>
            <a:r>
              <a:rPr lang="en-US" dirty="0"/>
              <a:t> </a:t>
            </a:r>
            <a:r>
              <a:rPr lang="en-US" dirty="0" err="1"/>
              <a:t>Cohl</a:t>
            </a:r>
            <a:r>
              <a:rPr lang="en-US" dirty="0"/>
              <a:t> </a:t>
            </a:r>
            <a:r>
              <a:rPr lang="en-US" dirty="0" err="1"/>
              <a:t>készítette</a:t>
            </a:r>
            <a:r>
              <a:rPr lang="en-US" dirty="0"/>
              <a:t> 1908-ban </a:t>
            </a:r>
            <a:r>
              <a:rPr lang="en-US" dirty="0" err="1"/>
              <a:t>Fantasmagorie</a:t>
            </a:r>
            <a:r>
              <a:rPr lang="en-US" dirty="0"/>
              <a:t> </a:t>
            </a:r>
            <a:r>
              <a:rPr lang="en-US" dirty="0" err="1"/>
              <a:t>címmel</a:t>
            </a:r>
            <a:r>
              <a:rPr lang="en-US" dirty="0"/>
              <a:t>. </a:t>
            </a:r>
            <a:r>
              <a:rPr lang="en-US" dirty="0" err="1"/>
              <a:t>Az</a:t>
            </a:r>
            <a:r>
              <a:rPr lang="en-US" dirty="0"/>
              <a:t> 1914- </a:t>
            </a:r>
            <a:r>
              <a:rPr lang="en-US" dirty="0" err="1"/>
              <a:t>es</a:t>
            </a:r>
            <a:r>
              <a:rPr lang="en-US" dirty="0"/>
              <a:t> Gertie the Dinosaur Winsor </a:t>
            </a:r>
            <a:r>
              <a:rPr lang="en-US" dirty="0" err="1"/>
              <a:t>McCaytől</a:t>
            </a:r>
            <a:r>
              <a:rPr lang="en-US" dirty="0"/>
              <a:t> volt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sikeres</a:t>
            </a:r>
            <a:r>
              <a:rPr lang="en-US" dirty="0"/>
              <a:t> </a:t>
            </a:r>
            <a:r>
              <a:rPr lang="en-US" dirty="0" err="1"/>
              <a:t>animációs</a:t>
            </a:r>
            <a:r>
              <a:rPr lang="en-US" dirty="0"/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87080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303" y="425164"/>
            <a:ext cx="7886166" cy="2961848"/>
          </a:xfrm>
        </p:spPr>
        <p:txBody>
          <a:bodyPr>
            <a:normAutofit/>
          </a:bodyPr>
          <a:lstStyle/>
          <a:p>
            <a:r>
              <a:rPr lang="hu-HU" dirty="0"/>
              <a:t>Az animáció, mint minden mozgókép, állóképek sorozata.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használt animációs technikát az határozza meg, hogy ezek az állóképek milyen módszerrel készülnek. A hagyományos eljárások a kockánként történő rögzítést részesítik előnyben, a digitális technika már más megoldásokat is használ, ám a végeredmény ebben az esetben is </a:t>
            </a:r>
            <a:r>
              <a:rPr lang="hu-HU" dirty="0" err="1"/>
              <a:t>képszekvencia</a:t>
            </a:r>
            <a:r>
              <a:rPr lang="hu-HU" dirty="0"/>
              <a:t>, amely további átdolgozásra, effektezésre kerülhet. </a:t>
            </a:r>
            <a:endParaRPr lang="hu-HU" dirty="0" smtClean="0"/>
          </a:p>
        </p:txBody>
      </p:sp>
      <p:pic>
        <p:nvPicPr>
          <p:cNvPr id="5" name="Picture 4" descr="https://upload.wikimedia.org/wikipedia/commons/d/d0/Animexample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3" y="4720539"/>
            <a:ext cx="4943475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303" y="42516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Az </a:t>
            </a:r>
            <a:r>
              <a:rPr lang="hu-HU" sz="2400" b="1" dirty="0"/>
              <a:t>egyik legismertebb műfaj a </a:t>
            </a:r>
            <a:r>
              <a:rPr lang="hu-HU" sz="2400" b="1" dirty="0" err="1"/>
              <a:t>rajzanimáció</a:t>
            </a:r>
            <a:r>
              <a:rPr lang="hu-HU" sz="2400" b="1" dirty="0"/>
              <a:t>. </a:t>
            </a:r>
            <a:endParaRPr lang="en-US" sz="2400" b="1" dirty="0"/>
          </a:p>
        </p:txBody>
      </p:sp>
      <p:pic>
        <p:nvPicPr>
          <p:cNvPr id="5" name="Picture 4" descr="https://upload.wikimedia.org/wikipedia/commons/d/d0/Animexample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3" y="4720539"/>
            <a:ext cx="4943475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91303" y="1090749"/>
            <a:ext cx="6400800" cy="2800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</a:t>
            </a:r>
            <a:r>
              <a:rPr lang="en-US" dirty="0" err="1"/>
              <a:t>rajzanimáció</a:t>
            </a:r>
            <a:r>
              <a:rPr lang="en-US" dirty="0"/>
              <a:t> </a:t>
            </a:r>
            <a:r>
              <a:rPr lang="en-US" dirty="0" err="1"/>
              <a:t>készítésekor</a:t>
            </a:r>
            <a:r>
              <a:rPr lang="en-US" dirty="0"/>
              <a:t> a </a:t>
            </a:r>
            <a:r>
              <a:rPr lang="en-US" dirty="0" err="1"/>
              <a:t>rajzolók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képkockát</a:t>
            </a:r>
            <a:r>
              <a:rPr lang="en-US" dirty="0"/>
              <a:t> </a:t>
            </a:r>
            <a:r>
              <a:rPr lang="en-US" dirty="0" err="1"/>
              <a:t>külön</a:t>
            </a:r>
            <a:r>
              <a:rPr lang="en-US" dirty="0"/>
              <a:t> </a:t>
            </a:r>
            <a:r>
              <a:rPr lang="en-US" dirty="0" err="1"/>
              <a:t>megrajzolnak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kifestenek</a:t>
            </a:r>
            <a:r>
              <a:rPr lang="en-US" dirty="0"/>
              <a:t>, </a:t>
            </a:r>
            <a:r>
              <a:rPr lang="en-US" dirty="0" err="1"/>
              <a:t>még</a:t>
            </a:r>
            <a:r>
              <a:rPr lang="en-US" dirty="0"/>
              <a:t> ma is, </a:t>
            </a:r>
            <a:r>
              <a:rPr lang="en-US" dirty="0" err="1"/>
              <a:t>amikor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gyakran</a:t>
            </a:r>
            <a:r>
              <a:rPr lang="en-US" dirty="0"/>
              <a:t> </a:t>
            </a: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eszközökkel</a:t>
            </a:r>
            <a:r>
              <a:rPr lang="en-US" dirty="0"/>
              <a:t> </a:t>
            </a:r>
            <a:r>
              <a:rPr lang="en-US" dirty="0" err="1"/>
              <a:t>történik</a:t>
            </a:r>
            <a:r>
              <a:rPr lang="en-US" dirty="0"/>
              <a:t>. A </a:t>
            </a:r>
            <a:r>
              <a:rPr lang="en-US" dirty="0" err="1"/>
              <a:t>klasszikus</a:t>
            </a:r>
            <a:r>
              <a:rPr lang="en-US" dirty="0"/>
              <a:t> </a:t>
            </a:r>
            <a:r>
              <a:rPr lang="en-US" dirty="0" err="1"/>
              <a:t>eljáráshoz</a:t>
            </a:r>
            <a:r>
              <a:rPr lang="en-US" dirty="0"/>
              <a:t> </a:t>
            </a:r>
            <a:r>
              <a:rPr lang="en-US" dirty="0" err="1"/>
              <a:t>úgynevezett</a:t>
            </a:r>
            <a:r>
              <a:rPr lang="en-US" dirty="0"/>
              <a:t> </a:t>
            </a:r>
            <a:r>
              <a:rPr lang="en-US" dirty="0" err="1"/>
              <a:t>világítódobozt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asztalt</a:t>
            </a:r>
            <a:r>
              <a:rPr lang="en-US" dirty="0"/>
              <a:t> </a:t>
            </a:r>
            <a:r>
              <a:rPr lang="en-US" dirty="0" err="1"/>
              <a:t>használnak</a:t>
            </a:r>
            <a:r>
              <a:rPr lang="en-US" dirty="0"/>
              <a:t>, </a:t>
            </a:r>
            <a:r>
              <a:rPr lang="en-US" dirty="0" err="1"/>
              <a:t>amelyen</a:t>
            </a:r>
            <a:r>
              <a:rPr lang="en-US" dirty="0"/>
              <a:t> </a:t>
            </a:r>
            <a:r>
              <a:rPr lang="en-US" dirty="0" err="1"/>
              <a:t>egymásra</a:t>
            </a:r>
            <a:r>
              <a:rPr lang="en-US" dirty="0"/>
              <a:t> </a:t>
            </a:r>
            <a:r>
              <a:rPr lang="en-US" dirty="0" err="1"/>
              <a:t>helyezett</a:t>
            </a:r>
            <a:r>
              <a:rPr lang="en-US" dirty="0"/>
              <a:t> </a:t>
            </a:r>
            <a:r>
              <a:rPr lang="en-US" dirty="0" err="1"/>
              <a:t>papírlapokra</a:t>
            </a:r>
            <a:r>
              <a:rPr lang="en-US" dirty="0"/>
              <a:t> </a:t>
            </a:r>
            <a:r>
              <a:rPr lang="en-US" dirty="0" err="1"/>
              <a:t>rajzolják</a:t>
            </a:r>
            <a:r>
              <a:rPr lang="en-US" dirty="0"/>
              <a:t> a </a:t>
            </a:r>
            <a:r>
              <a:rPr lang="en-US" dirty="0" err="1"/>
              <a:t>fázisokat</a:t>
            </a:r>
            <a:r>
              <a:rPr lang="en-US" dirty="0"/>
              <a:t>, </a:t>
            </a:r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alulról</a:t>
            </a:r>
            <a:r>
              <a:rPr lang="en-US" dirty="0"/>
              <a:t> </a:t>
            </a:r>
            <a:r>
              <a:rPr lang="en-US" dirty="0" err="1"/>
              <a:t>jövő</a:t>
            </a:r>
            <a:r>
              <a:rPr lang="en-US" dirty="0"/>
              <a:t> </a:t>
            </a:r>
            <a:r>
              <a:rPr lang="en-US" dirty="0" err="1"/>
              <a:t>világításnak</a:t>
            </a:r>
            <a:r>
              <a:rPr lang="en-US" dirty="0"/>
              <a:t> </a:t>
            </a:r>
            <a:r>
              <a:rPr lang="en-US" dirty="0" err="1"/>
              <a:t>köszönhetően</a:t>
            </a:r>
            <a:r>
              <a:rPr lang="en-US" dirty="0"/>
              <a:t> </a:t>
            </a:r>
            <a:r>
              <a:rPr lang="en-US" dirty="0" err="1"/>
              <a:t>láthatóvá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előző</a:t>
            </a:r>
            <a:r>
              <a:rPr lang="en-US" dirty="0"/>
              <a:t> </a:t>
            </a:r>
            <a:r>
              <a:rPr lang="en-US" dirty="0" err="1"/>
              <a:t>néhány</a:t>
            </a:r>
            <a:r>
              <a:rPr lang="en-US" dirty="0"/>
              <a:t> </a:t>
            </a:r>
            <a:r>
              <a:rPr lang="en-US" dirty="0" err="1"/>
              <a:t>rajz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06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 smtClean="0"/>
              <a:t>Pivot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Animator</a:t>
            </a:r>
            <a:r>
              <a:rPr lang="hu-HU" sz="2400" b="1" dirty="0" smtClean="0"/>
              <a:t> program ismertetése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2" y="1334278"/>
            <a:ext cx="7301455" cy="526421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96272" y="765111"/>
            <a:ext cx="6400800" cy="489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/>
              <a:t>program </a:t>
            </a:r>
            <a:r>
              <a:rPr lang="hu-HU" sz="2400" b="1" dirty="0" err="1" smtClean="0"/>
              <a:t>inditasa</a:t>
            </a:r>
            <a:r>
              <a:rPr lang="hu-HU" sz="2400" b="1" dirty="0" smtClean="0"/>
              <a:t> - Start – </a:t>
            </a:r>
            <a:r>
              <a:rPr lang="hu-HU" sz="2400" b="1" dirty="0" err="1" smtClean="0"/>
              <a:t>pivot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animator</a:t>
            </a:r>
            <a:r>
              <a:rPr lang="hu-HU" sz="2400" b="1" dirty="0" smtClean="0"/>
              <a:t>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85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2" y="1334278"/>
            <a:ext cx="7301455" cy="5264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7845" y="2696547"/>
            <a:ext cx="4646645" cy="3573624"/>
          </a:xfrm>
          <a:prstGeom prst="rect">
            <a:avLst/>
          </a:prstGeom>
          <a:noFill/>
          <a:ln w="349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45829" y="1558212"/>
            <a:ext cx="2313991" cy="2108719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09314" y="961053"/>
            <a:ext cx="236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animáció</a:t>
            </a:r>
          </a:p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Színtere</a:t>
            </a:r>
          </a:p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86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972" y="275875"/>
            <a:ext cx="6400800" cy="489236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Pivot</a:t>
            </a:r>
            <a:r>
              <a:rPr lang="hu-HU" sz="2400" b="1" dirty="0"/>
              <a:t> </a:t>
            </a:r>
            <a:r>
              <a:rPr lang="hu-HU" sz="2400" b="1" dirty="0" err="1"/>
              <a:t>Animator</a:t>
            </a:r>
            <a:r>
              <a:rPr lang="hu-HU" sz="2400" b="1" dirty="0"/>
              <a:t> program ismertetése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2" y="1334278"/>
            <a:ext cx="7301455" cy="52642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066524" y="1427584"/>
            <a:ext cx="4693296" cy="3079102"/>
          </a:xfrm>
          <a:prstGeom prst="straightConnector1">
            <a:avLst/>
          </a:prstGeom>
          <a:ln w="44450">
            <a:solidFill>
              <a:srgbClr val="FC6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9820" y="961053"/>
            <a:ext cx="209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 mozgatása,</a:t>
            </a:r>
            <a:b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elhelyezése</a:t>
            </a:r>
          </a:p>
        </p:txBody>
      </p:sp>
    </p:spTree>
    <p:extLst>
      <p:ext uri="{BB962C8B-B14F-4D97-AF65-F5344CB8AC3E}">
        <p14:creationId xmlns:p14="http://schemas.microsoft.com/office/powerpoint/2010/main" val="136533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</TotalTime>
  <Words>254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Slice</vt:lpstr>
      <vt:lpstr>Az animáció</vt:lpstr>
      <vt:lpstr>Az animáció</vt:lpstr>
      <vt:lpstr>Történet</vt:lpstr>
      <vt:lpstr>Történet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animáció</dc:title>
  <dc:creator>Windows User</dc:creator>
  <cp:lastModifiedBy>Windows User</cp:lastModifiedBy>
  <cp:revision>8</cp:revision>
  <dcterms:created xsi:type="dcterms:W3CDTF">2018-12-19T15:06:18Z</dcterms:created>
  <dcterms:modified xsi:type="dcterms:W3CDTF">2018-12-19T16:17:34Z</dcterms:modified>
</cp:coreProperties>
</file>